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"/>
  </p:notesMasterIdLst>
  <p:handoutMasterIdLst>
    <p:handoutMasterId r:id="rId7"/>
  </p:handoutMasterIdLst>
  <p:sldIdLst>
    <p:sldId id="257" r:id="rId2"/>
    <p:sldId id="259" r:id="rId3"/>
    <p:sldId id="260" r:id="rId4"/>
    <p:sldId id="258" r:id="rId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34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0" d="100"/>
          <a:sy n="100" d="100"/>
        </p:scale>
        <p:origin x="280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3CEDC0-68BB-46BB-B9F3-B8EF31EEB3A0}" type="datetime1">
              <a:rPr lang="ru-RU" smtClean="0"/>
              <a:t>16.10.2020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DC0C31-3BFD-43A2-B8EE-356E8F332F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DEC6E-5116-4821-9AE3-DEE2315992C4}" type="datetime1">
              <a:rPr lang="ru-RU" smtClean="0"/>
              <a:pPr/>
              <a:t>16.10.2020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87908AF-65BE-457F-9D87-289A548E61F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87908AF-65BE-457F-9D87-289A548E61F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68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rtl="0">
              <a:spcBef>
                <a:spcPct val="0"/>
              </a:spcBef>
              <a:buNone/>
            </a:pPr>
            <a:endParaRPr lang="ru-RU" sz="4400" b="0" cap="none" spc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rtlCol="0" anchor="b"/>
          <a:lstStyle>
            <a:lvl1pPr algn="ctr"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 rtlCol="0"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2ACE57-5B89-4511-8CC6-6079B07633C5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4635A6-ECB3-4AF9-B57C-B106D61DFEDF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64896C-24E8-4D5F-B052-5A1AB0EAF74C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6139EC-77DD-4245-BDAF-747936C0A062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F98FF7-D4AF-4A01-B938-1A7924AE577D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8DB762-28BC-4A17-817F-067168240279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5C96E2-989D-481C-AEFC-B953D8B471BD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2602DD-D342-4383-9076-07C03EE82EDD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6670B0-682C-479C-92E5-AB96DE7FDE2B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73E836-8EAB-4C4E-882A-B55263B5151F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884D00-2889-46E0-8C24-54058AF754E0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98DAB2FD-FEEE-4848-9664-614F7FA3E5CB}" type="datetime1">
              <a:rPr lang="ru-RU" noProof="0" smtClean="0"/>
              <a:t>16.10.2020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FD068D91-5085-43EA-8734-9AB23AC0958B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864436" cy="2387600"/>
          </a:xfrm>
        </p:spPr>
        <p:txBody>
          <a:bodyPr rtlCol="0"/>
          <a:lstStyle/>
          <a:p>
            <a:pPr rtl="0"/>
            <a:r>
              <a:rPr lang="ru-RU" dirty="0" smtClean="0"/>
              <a:t>«Я люблю тебя, Россия!»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6692" y="3870036"/>
            <a:ext cx="10686472" cy="1108364"/>
          </a:xfrm>
        </p:spPr>
        <p:txBody>
          <a:bodyPr rtlCol="0">
            <a:normAutofit fontScale="925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популярная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песня 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Давида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Тухманова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стихи Михаила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Ножкина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1" y="1747981"/>
            <a:ext cx="5363520" cy="499687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2873" y="200026"/>
            <a:ext cx="10861963" cy="7250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Давид Фёдорович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Тухманов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809673" y="2152072"/>
            <a:ext cx="6142182" cy="272472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артист Российской Федерации (2000).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 Государственной премии РФ (2003, 2020) и </a:t>
            </a:r>
            <a:endParaRPr lang="ru-RU" sz="1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премии 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Ленинского комсомола (1977</a:t>
            </a:r>
            <a:r>
              <a:rPr lang="ru-RU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58321" y="1142158"/>
            <a:ext cx="11593534" cy="457199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российский композитор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пианист, клавишник, автор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музыки ко многим популярным советским песням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191907" y="6267714"/>
            <a:ext cx="5755656" cy="47714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 20 июля 1940 года,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30609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38545"/>
            <a:ext cx="10807267" cy="683491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Иванович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Ножкин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98837" y="2444175"/>
            <a:ext cx="5801878" cy="1278080"/>
          </a:xfrm>
        </p:spPr>
        <p:txBody>
          <a:bodyPr>
            <a:noAutofit/>
          </a:bodyPr>
          <a:lstStyle/>
          <a:p>
            <a:pPr algn="ctr">
              <a:spcBef>
                <a:spcPts val="18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артист РСФСР 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1980)</a:t>
            </a:r>
          </a:p>
          <a:p>
            <a:pPr algn="ctr">
              <a:spcBef>
                <a:spcPts val="1800"/>
              </a:spcBef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Союза писателей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4" y="1626178"/>
            <a:ext cx="4862115" cy="5080000"/>
          </a:xfrm>
          <a:prstGeom prst="rect">
            <a:avLst/>
          </a:prstGeom>
        </p:spPr>
      </p:pic>
      <p:sp>
        <p:nvSpPr>
          <p:cNvPr id="5" name="Текст 3"/>
          <p:cNvSpPr txBox="1">
            <a:spLocks/>
          </p:cNvSpPr>
          <p:nvPr/>
        </p:nvSpPr>
        <p:spPr>
          <a:xfrm>
            <a:off x="839788" y="997528"/>
            <a:ext cx="10660928" cy="462397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 и российский актёр театра и кино, поэт, поэт-песенник, музыкант.</a:t>
            </a: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5698836" y="4762497"/>
            <a:ext cx="5801879" cy="64654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 19 января 1937 в Москве.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3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6613237" y="101599"/>
            <a:ext cx="5209309" cy="6677891"/>
          </a:xfrm>
        </p:spPr>
        <p:txBody>
          <a:bodyPr rtlCol="0">
            <a:normAutofit fontScale="925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Я люблю тебя, Россия,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Дорогая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Русь,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Нерастраченная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Неразгаданная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грусть.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размахом необъятна,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Нет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в чем тебе конца,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веками непонятна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Чужеземным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мудрецам.</a:t>
            </a:r>
          </a:p>
          <a:p>
            <a:pPr marL="914400" lvl="2" indent="0">
              <a:spcBef>
                <a:spcPts val="120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Много раз тебя пытали –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Быть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иль не быть;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Много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 в тебе пытались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Душу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русскую убить.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тебя, я знаю,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сломить, ни запугать,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мне, Родина родная,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Вольной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 дорога.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Ты добром своим и лаской,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Ты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душой своей сильна,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Нерассказанная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Синеокая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березовые ситцы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Нарядил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 белый свет,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Мне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 жизнь тобой гордиться, -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Без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тебя мне счастья нет!</a:t>
            </a:r>
          </a:p>
          <a:p>
            <a:pPr marL="0" lvl="0" indent="0" rtl="0">
              <a:buNone/>
            </a:pPr>
            <a:endParaRPr lang="ru-RU" dirty="0"/>
          </a:p>
        </p:txBody>
      </p:sp>
      <p:sp>
        <p:nvSpPr>
          <p:cNvPr id="4" name="Текст 3"/>
          <p:cNvSpPr txBox="1">
            <a:spLocks/>
          </p:cNvSpPr>
          <p:nvPr/>
        </p:nvSpPr>
        <p:spPr>
          <a:xfrm>
            <a:off x="230909" y="4655127"/>
            <a:ext cx="1640898" cy="1256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Я люблю тебя, Росс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031" y="494434"/>
            <a:ext cx="5721205" cy="57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Шаблон музыкального сопровождения для листа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208412_TF03460577.potx" id="{9354DFB8-C912-44BE-BA93-7BB917EAFDC4}" vid="{84886FB6-E4BC-4769-8BC8-AE977E9F8C73}"/>
    </a:ext>
  </a:extLst>
</a:theme>
</file>

<file path=ppt/theme/theme2.xml><?xml version="1.0" encoding="utf-8"?>
<a:theme xmlns:a="http://schemas.openxmlformats.org/drawingml/2006/main" name="Тема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музыкальным сопровождением</Template>
  <TotalTime>106</TotalTime>
  <Words>35</Words>
  <Application>Microsoft Office PowerPoint</Application>
  <PresentationFormat>Широкоэкранный</PresentationFormat>
  <Paragraphs>21</Paragraphs>
  <Slides>4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7" baseType="lpstr">
      <vt:lpstr>Arial</vt:lpstr>
      <vt:lpstr>Times New Roman</vt:lpstr>
      <vt:lpstr>Шаблон музыкального сопровождения для листа</vt:lpstr>
      <vt:lpstr>«Я люблю тебя, Россия!»</vt:lpstr>
      <vt:lpstr>Презентация PowerPoint</vt:lpstr>
      <vt:lpstr>Михаил Иванович Ножкин 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люблю тебя, Россия!</dc:title>
  <dc:creator>RePack by Diakov</dc:creator>
  <cp:lastModifiedBy>RePack by Diakov</cp:lastModifiedBy>
  <cp:revision>13</cp:revision>
  <dcterms:created xsi:type="dcterms:W3CDTF">2020-10-16T11:28:30Z</dcterms:created>
  <dcterms:modified xsi:type="dcterms:W3CDTF">2020-10-16T13:27:20Z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